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7200900" cy="5761038"/>
  <p:notesSz cx="6858000" cy="9144000"/>
  <p:defaultTextStyle>
    <a:defPPr>
      <a:defRPr lang="de-DE"/>
    </a:defPPr>
    <a:lvl1pPr marL="0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177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354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531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2708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0885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062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240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5416" algn="l" defTabSz="7363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584" y="114"/>
      </p:cViewPr>
      <p:guideLst>
        <p:guide orient="horz" pos="181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68" y="1789658"/>
            <a:ext cx="6120764" cy="123488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80139" y="3264590"/>
            <a:ext cx="5040631" cy="1472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2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0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5" y="230713"/>
            <a:ext cx="1620203" cy="491555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8" y="230713"/>
            <a:ext cx="4740592" cy="491555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23" y="3702001"/>
            <a:ext cx="6120764" cy="114420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8823" y="2441775"/>
            <a:ext cx="6120764" cy="126022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1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3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53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27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08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0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2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54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6" y="1344245"/>
            <a:ext cx="3180398" cy="380201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60457" y="1344245"/>
            <a:ext cx="3180398" cy="380201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6" y="1289566"/>
            <a:ext cx="3181648" cy="53742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177" indent="0">
              <a:buNone/>
              <a:defRPr sz="1600" b="1"/>
            </a:lvl2pPr>
            <a:lvl3pPr marL="736354" indent="0">
              <a:buNone/>
              <a:defRPr sz="1400" b="1"/>
            </a:lvl3pPr>
            <a:lvl4pPr marL="1104531" indent="0">
              <a:buNone/>
              <a:defRPr sz="1300" b="1"/>
            </a:lvl4pPr>
            <a:lvl5pPr marL="1472708" indent="0">
              <a:buNone/>
              <a:defRPr sz="1300" b="1"/>
            </a:lvl5pPr>
            <a:lvl6pPr marL="1840885" indent="0">
              <a:buNone/>
              <a:defRPr sz="1300" b="1"/>
            </a:lvl6pPr>
            <a:lvl7pPr marL="2209062" indent="0">
              <a:buNone/>
              <a:defRPr sz="1300" b="1"/>
            </a:lvl7pPr>
            <a:lvl8pPr marL="2577240" indent="0">
              <a:buNone/>
              <a:defRPr sz="1300" b="1"/>
            </a:lvl8pPr>
            <a:lvl9pPr marL="2945416" indent="0">
              <a:buNone/>
              <a:defRPr sz="13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46" y="1826995"/>
            <a:ext cx="3181648" cy="331926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57962" y="1289566"/>
            <a:ext cx="3182898" cy="53742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177" indent="0">
              <a:buNone/>
              <a:defRPr sz="1600" b="1"/>
            </a:lvl2pPr>
            <a:lvl3pPr marL="736354" indent="0">
              <a:buNone/>
              <a:defRPr sz="1400" b="1"/>
            </a:lvl3pPr>
            <a:lvl4pPr marL="1104531" indent="0">
              <a:buNone/>
              <a:defRPr sz="1300" b="1"/>
            </a:lvl4pPr>
            <a:lvl5pPr marL="1472708" indent="0">
              <a:buNone/>
              <a:defRPr sz="1300" b="1"/>
            </a:lvl5pPr>
            <a:lvl6pPr marL="1840885" indent="0">
              <a:buNone/>
              <a:defRPr sz="1300" b="1"/>
            </a:lvl6pPr>
            <a:lvl7pPr marL="2209062" indent="0">
              <a:buNone/>
              <a:defRPr sz="1300" b="1"/>
            </a:lvl7pPr>
            <a:lvl8pPr marL="2577240" indent="0">
              <a:buNone/>
              <a:defRPr sz="1300" b="1"/>
            </a:lvl8pPr>
            <a:lvl9pPr marL="2945416" indent="0">
              <a:buNone/>
              <a:defRPr sz="13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57962" y="1826995"/>
            <a:ext cx="3182898" cy="331926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7" y="229375"/>
            <a:ext cx="2369047" cy="97617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15352" y="229379"/>
            <a:ext cx="4025503" cy="491688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047" y="1205551"/>
            <a:ext cx="2369047" cy="3940711"/>
          </a:xfrm>
        </p:spPr>
        <p:txBody>
          <a:bodyPr/>
          <a:lstStyle>
            <a:lvl1pPr marL="0" indent="0">
              <a:buNone/>
              <a:defRPr sz="1100"/>
            </a:lvl1pPr>
            <a:lvl2pPr marL="368177" indent="0">
              <a:buNone/>
              <a:defRPr sz="1000"/>
            </a:lvl2pPr>
            <a:lvl3pPr marL="736354" indent="0">
              <a:buNone/>
              <a:defRPr sz="800"/>
            </a:lvl3pPr>
            <a:lvl4pPr marL="1104531" indent="0">
              <a:buNone/>
              <a:defRPr sz="700"/>
            </a:lvl4pPr>
            <a:lvl5pPr marL="1472708" indent="0">
              <a:buNone/>
              <a:defRPr sz="700"/>
            </a:lvl5pPr>
            <a:lvl6pPr marL="1840885" indent="0">
              <a:buNone/>
              <a:defRPr sz="700"/>
            </a:lvl6pPr>
            <a:lvl7pPr marL="2209062" indent="0">
              <a:buNone/>
              <a:defRPr sz="700"/>
            </a:lvl7pPr>
            <a:lvl8pPr marL="2577240" indent="0">
              <a:buNone/>
              <a:defRPr sz="700"/>
            </a:lvl8pPr>
            <a:lvl9pPr marL="2945416" indent="0">
              <a:buNone/>
              <a:defRPr sz="7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27" y="4032729"/>
            <a:ext cx="4320540" cy="47608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11427" y="514761"/>
            <a:ext cx="4320540" cy="3456623"/>
          </a:xfrm>
        </p:spPr>
        <p:txBody>
          <a:bodyPr/>
          <a:lstStyle>
            <a:lvl1pPr marL="0" indent="0">
              <a:buNone/>
              <a:defRPr sz="2600"/>
            </a:lvl1pPr>
            <a:lvl2pPr marL="368177" indent="0">
              <a:buNone/>
              <a:defRPr sz="2300"/>
            </a:lvl2pPr>
            <a:lvl3pPr marL="736354" indent="0">
              <a:buNone/>
              <a:defRPr sz="1900"/>
            </a:lvl3pPr>
            <a:lvl4pPr marL="1104531" indent="0">
              <a:buNone/>
              <a:defRPr sz="1600"/>
            </a:lvl4pPr>
            <a:lvl5pPr marL="1472708" indent="0">
              <a:buNone/>
              <a:defRPr sz="1600"/>
            </a:lvl5pPr>
            <a:lvl6pPr marL="1840885" indent="0">
              <a:buNone/>
              <a:defRPr sz="1600"/>
            </a:lvl6pPr>
            <a:lvl7pPr marL="2209062" indent="0">
              <a:buNone/>
              <a:defRPr sz="1600"/>
            </a:lvl7pPr>
            <a:lvl8pPr marL="2577240" indent="0">
              <a:buNone/>
              <a:defRPr sz="1600"/>
            </a:lvl8pPr>
            <a:lvl9pPr marL="2945416" indent="0">
              <a:buNone/>
              <a:defRPr sz="16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1427" y="4508815"/>
            <a:ext cx="4320540" cy="676120"/>
          </a:xfrm>
        </p:spPr>
        <p:txBody>
          <a:bodyPr/>
          <a:lstStyle>
            <a:lvl1pPr marL="0" indent="0">
              <a:buNone/>
              <a:defRPr sz="1100"/>
            </a:lvl1pPr>
            <a:lvl2pPr marL="368177" indent="0">
              <a:buNone/>
              <a:defRPr sz="1000"/>
            </a:lvl2pPr>
            <a:lvl3pPr marL="736354" indent="0">
              <a:buNone/>
              <a:defRPr sz="800"/>
            </a:lvl3pPr>
            <a:lvl4pPr marL="1104531" indent="0">
              <a:buNone/>
              <a:defRPr sz="700"/>
            </a:lvl4pPr>
            <a:lvl5pPr marL="1472708" indent="0">
              <a:buNone/>
              <a:defRPr sz="700"/>
            </a:lvl5pPr>
            <a:lvl6pPr marL="1840885" indent="0">
              <a:buNone/>
              <a:defRPr sz="700"/>
            </a:lvl6pPr>
            <a:lvl7pPr marL="2209062" indent="0">
              <a:buNone/>
              <a:defRPr sz="700"/>
            </a:lvl7pPr>
            <a:lvl8pPr marL="2577240" indent="0">
              <a:buNone/>
              <a:defRPr sz="700"/>
            </a:lvl8pPr>
            <a:lvl9pPr marL="2945416" indent="0">
              <a:buNone/>
              <a:defRPr sz="7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47" y="230710"/>
            <a:ext cx="6480809" cy="960173"/>
          </a:xfrm>
          <a:prstGeom prst="rect">
            <a:avLst/>
          </a:prstGeom>
        </p:spPr>
        <p:txBody>
          <a:bodyPr vert="horz" lIns="73635" tIns="36818" rIns="73635" bIns="36818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7" y="1344245"/>
            <a:ext cx="6480809" cy="3802019"/>
          </a:xfrm>
          <a:prstGeom prst="rect">
            <a:avLst/>
          </a:prstGeom>
        </p:spPr>
        <p:txBody>
          <a:bodyPr vert="horz" lIns="73635" tIns="36818" rIns="73635" bIns="36818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0047" y="5339632"/>
            <a:ext cx="1680210" cy="306721"/>
          </a:xfrm>
          <a:prstGeom prst="rect">
            <a:avLst/>
          </a:prstGeom>
        </p:spPr>
        <p:txBody>
          <a:bodyPr vert="horz" lIns="73635" tIns="36818" rIns="73635" bIns="3681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14B6-34C2-4E02-9D62-6B4539FEC406}" type="datetimeFigureOut">
              <a:rPr lang="de-CH" smtClean="0"/>
              <a:pPr/>
              <a:t>06.05.2019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60309" y="5339632"/>
            <a:ext cx="2280285" cy="306721"/>
          </a:xfrm>
          <a:prstGeom prst="rect">
            <a:avLst/>
          </a:prstGeom>
        </p:spPr>
        <p:txBody>
          <a:bodyPr vert="horz" lIns="73635" tIns="36818" rIns="73635" bIns="3681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60647" y="5339632"/>
            <a:ext cx="1680210" cy="306721"/>
          </a:xfrm>
          <a:prstGeom prst="rect">
            <a:avLst/>
          </a:prstGeom>
        </p:spPr>
        <p:txBody>
          <a:bodyPr vert="horz" lIns="73635" tIns="36818" rIns="73635" bIns="3681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A773-0FA7-40DA-9E09-DF0D0425AC17}" type="slidenum">
              <a:rPr lang="de-CH" smtClean="0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354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133" indent="-276133" algn="l" defTabSz="73635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288" indent="-230111" algn="l" defTabSz="73635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443" indent="-184089" algn="l" defTabSz="73635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620" indent="-184089" algn="l" defTabSz="736354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6797" indent="-184089" algn="l" defTabSz="736354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4974" indent="-184089" algn="l" defTabSz="736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151" indent="-184089" algn="l" defTabSz="736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1328" indent="-184089" algn="l" defTabSz="736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29505" indent="-184089" algn="l" defTabSz="736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177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354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531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2708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0885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062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240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5416" algn="l" defTabSz="7363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 1"/>
          <p:cNvSpPr>
            <a:spLocks noGrp="1"/>
          </p:cNvSpPr>
          <p:nvPr>
            <p:ph type="ctrTitle"/>
          </p:nvPr>
        </p:nvSpPr>
        <p:spPr>
          <a:xfrm>
            <a:off x="828304" y="288356"/>
            <a:ext cx="3889264" cy="494851"/>
          </a:xfrm>
        </p:spPr>
        <p:txBody>
          <a:bodyPr>
            <a:noAutofit/>
          </a:bodyPr>
          <a:lstStyle/>
          <a:p>
            <a:pPr algn="l"/>
            <a:r>
              <a:rPr lang="de-CH" sz="4300" dirty="0">
                <a:solidFill>
                  <a:srgbClr val="FF0000"/>
                </a:solidFill>
              </a:rPr>
              <a:t>Vernehmlassung </a:t>
            </a:r>
          </a:p>
        </p:txBody>
      </p:sp>
      <p:sp>
        <p:nvSpPr>
          <p:cNvPr id="25" name="Titel 1"/>
          <p:cNvSpPr txBox="1">
            <a:spLocks/>
          </p:cNvSpPr>
          <p:nvPr/>
        </p:nvSpPr>
        <p:spPr>
          <a:xfrm>
            <a:off x="808131" y="1218327"/>
            <a:ext cx="3025168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latin typeface="+mj-lt"/>
                <a:ea typeface="+mj-ea"/>
                <a:cs typeface="+mj-cs"/>
              </a:rPr>
              <a:t>17.4OO </a:t>
            </a: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828304" y="2357626"/>
            <a:ext cx="5904656" cy="3168352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r>
              <a:rPr lang="de-CH" sz="4000" b="1" dirty="0"/>
              <a:t>Nur Klimaleugner</a:t>
            </a:r>
            <a:r>
              <a:rPr lang="de-CH" sz="4000" dirty="0"/>
              <a:t> </a:t>
            </a:r>
            <a:r>
              <a:rPr lang="de-CH" sz="4000" b="1" dirty="0"/>
              <a:t>befreien Wohnen von Steuern:</a:t>
            </a:r>
          </a:p>
          <a:p>
            <a:endParaRPr lang="de-CH" sz="700" dirty="0"/>
          </a:p>
          <a:p>
            <a:r>
              <a:rPr lang="de-CH" sz="4000" dirty="0"/>
              <a:t>Wohnkonsum ↗</a:t>
            </a:r>
          </a:p>
          <a:p>
            <a:r>
              <a:rPr lang="de-CH" sz="4000" dirty="0"/>
              <a:t>graue Energie ↗</a:t>
            </a:r>
          </a:p>
          <a:p>
            <a:r>
              <a:rPr lang="de-CH" sz="4000" dirty="0"/>
              <a:t>Treibhausgas ↗</a:t>
            </a:r>
          </a:p>
        </p:txBody>
      </p:sp>
      <p:sp>
        <p:nvSpPr>
          <p:cNvPr id="27" name="Titel 1"/>
          <p:cNvSpPr txBox="1">
            <a:spLocks/>
          </p:cNvSpPr>
          <p:nvPr/>
        </p:nvSpPr>
        <p:spPr>
          <a:xfrm>
            <a:off x="2472995" y="1141550"/>
            <a:ext cx="664264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de-CH" sz="69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3064463" y="1137638"/>
            <a:ext cx="1272696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</a:t>
            </a:r>
            <a:r>
              <a:rPr lang="de-CH" sz="6900" b="1" baseline="-12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 1"/>
          <p:cNvSpPr>
            <a:spLocks noGrp="1"/>
          </p:cNvSpPr>
          <p:nvPr>
            <p:ph type="ctrTitle"/>
          </p:nvPr>
        </p:nvSpPr>
        <p:spPr>
          <a:xfrm>
            <a:off x="828304" y="288356"/>
            <a:ext cx="3889264" cy="494851"/>
          </a:xfrm>
        </p:spPr>
        <p:txBody>
          <a:bodyPr>
            <a:noAutofit/>
          </a:bodyPr>
          <a:lstStyle/>
          <a:p>
            <a:pPr algn="l"/>
            <a:r>
              <a:rPr lang="fr-CH" sz="4400" dirty="0">
                <a:solidFill>
                  <a:srgbClr val="FF0000"/>
                </a:solidFill>
              </a:rPr>
              <a:t>Consultation</a:t>
            </a:r>
            <a:r>
              <a:rPr lang="de-CH" sz="43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" name="Titel 1"/>
          <p:cNvSpPr txBox="1">
            <a:spLocks/>
          </p:cNvSpPr>
          <p:nvPr/>
        </p:nvSpPr>
        <p:spPr>
          <a:xfrm>
            <a:off x="808131" y="1218327"/>
            <a:ext cx="3025168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latin typeface="+mj-lt"/>
                <a:ea typeface="+mj-ea"/>
                <a:cs typeface="+mj-cs"/>
              </a:rPr>
              <a:t>17.4OO </a:t>
            </a: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828304" y="2212258"/>
            <a:ext cx="5904656" cy="331372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r>
              <a:rPr lang="fr-FR" sz="3600" b="1" dirty="0"/>
              <a:t>Seuls ceux qui nient l'urgence climatique exonèrent le logement des taxes </a:t>
            </a:r>
            <a:r>
              <a:rPr lang="de-CH" sz="3600" b="1" dirty="0"/>
              <a:t>:</a:t>
            </a:r>
            <a:endParaRPr lang="fr-CH" sz="3600" dirty="0"/>
          </a:p>
          <a:p>
            <a:endParaRPr lang="de-CH" sz="600" dirty="0"/>
          </a:p>
          <a:p>
            <a:r>
              <a:rPr lang="fr-CH" sz="3600" dirty="0"/>
              <a:t>consommation du logement ↗</a:t>
            </a:r>
            <a:endParaRPr lang="de-CH" sz="3600" dirty="0"/>
          </a:p>
          <a:p>
            <a:r>
              <a:rPr lang="fr-CH" sz="3600" dirty="0"/>
              <a:t>énergie grise ↗</a:t>
            </a:r>
            <a:endParaRPr lang="de-CH" sz="3600" dirty="0"/>
          </a:p>
          <a:p>
            <a:r>
              <a:rPr lang="fr-CH" sz="3600" dirty="0"/>
              <a:t>gaz à effet de serre ↗</a:t>
            </a:r>
            <a:endParaRPr lang="de-CH" sz="4800" dirty="0"/>
          </a:p>
        </p:txBody>
      </p:sp>
      <p:sp>
        <p:nvSpPr>
          <p:cNvPr id="27" name="Titel 1"/>
          <p:cNvSpPr txBox="1">
            <a:spLocks/>
          </p:cNvSpPr>
          <p:nvPr/>
        </p:nvSpPr>
        <p:spPr>
          <a:xfrm>
            <a:off x="2472995" y="1141550"/>
            <a:ext cx="664264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de-CH" sz="69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3064463" y="1137638"/>
            <a:ext cx="1272696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</a:t>
            </a:r>
            <a:r>
              <a:rPr lang="de-CH" sz="6900" b="1" baseline="-12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085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 1"/>
          <p:cNvSpPr>
            <a:spLocks noGrp="1"/>
          </p:cNvSpPr>
          <p:nvPr>
            <p:ph type="ctrTitle"/>
          </p:nvPr>
        </p:nvSpPr>
        <p:spPr>
          <a:xfrm>
            <a:off x="828304" y="288356"/>
            <a:ext cx="3889264" cy="494851"/>
          </a:xfrm>
        </p:spPr>
        <p:txBody>
          <a:bodyPr>
            <a:noAutofit/>
          </a:bodyPr>
          <a:lstStyle/>
          <a:p>
            <a:pPr algn="l"/>
            <a:r>
              <a:rPr lang="it-CH" sz="4400" dirty="0">
                <a:solidFill>
                  <a:srgbClr val="FF0000"/>
                </a:solidFill>
              </a:rPr>
              <a:t>Consultazione</a:t>
            </a:r>
            <a:r>
              <a:rPr lang="de-CH" sz="43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" name="Titel 1"/>
          <p:cNvSpPr txBox="1">
            <a:spLocks/>
          </p:cNvSpPr>
          <p:nvPr/>
        </p:nvSpPr>
        <p:spPr>
          <a:xfrm>
            <a:off x="808131" y="1218327"/>
            <a:ext cx="3025168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latin typeface="+mj-lt"/>
                <a:ea typeface="+mj-ea"/>
                <a:cs typeface="+mj-cs"/>
              </a:rPr>
              <a:t>17.4OO </a:t>
            </a: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828304" y="2212258"/>
            <a:ext cx="5249767" cy="331372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r>
              <a:rPr lang="it-CH" sz="3600" b="1" dirty="0"/>
              <a:t>Solo chi nega l’emergenza clima esenta gli alloggi dalle tasse</a:t>
            </a:r>
            <a:r>
              <a:rPr lang="de-CH" sz="3600" b="1" dirty="0"/>
              <a:t>:</a:t>
            </a:r>
            <a:endParaRPr lang="fr-CH" sz="3600" dirty="0"/>
          </a:p>
          <a:p>
            <a:endParaRPr lang="de-CH" sz="600" dirty="0"/>
          </a:p>
          <a:p>
            <a:r>
              <a:rPr lang="it-CH" sz="3600" dirty="0"/>
              <a:t>consumo sull'alloggio ↗</a:t>
            </a:r>
            <a:endParaRPr lang="de-CH" sz="3600" dirty="0"/>
          </a:p>
          <a:p>
            <a:r>
              <a:rPr lang="it-CH" sz="3600" dirty="0"/>
              <a:t>energia grigia ↗</a:t>
            </a:r>
            <a:endParaRPr lang="de-CH" sz="3600" dirty="0"/>
          </a:p>
          <a:p>
            <a:r>
              <a:rPr lang="it-CH" sz="3600" dirty="0"/>
              <a:t>gas a effetto serra ↗</a:t>
            </a:r>
            <a:endParaRPr lang="de-CH" sz="3600" dirty="0"/>
          </a:p>
        </p:txBody>
      </p:sp>
      <p:sp>
        <p:nvSpPr>
          <p:cNvPr id="27" name="Titel 1"/>
          <p:cNvSpPr txBox="1">
            <a:spLocks/>
          </p:cNvSpPr>
          <p:nvPr/>
        </p:nvSpPr>
        <p:spPr>
          <a:xfrm>
            <a:off x="2472995" y="1141550"/>
            <a:ext cx="664264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de-CH" sz="69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3064463" y="1137638"/>
            <a:ext cx="1272696" cy="639500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de-CH" sz="69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</a:t>
            </a:r>
            <a:r>
              <a:rPr lang="de-CH" sz="6900" b="1" baseline="-12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48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 1"/>
          <p:cNvSpPr>
            <a:spLocks noGrp="1"/>
          </p:cNvSpPr>
          <p:nvPr>
            <p:ph type="ctrTitle"/>
          </p:nvPr>
        </p:nvSpPr>
        <p:spPr>
          <a:xfrm>
            <a:off x="828303" y="335424"/>
            <a:ext cx="6123825" cy="975668"/>
          </a:xfrm>
        </p:spPr>
        <p:txBody>
          <a:bodyPr>
            <a:noAutofit/>
          </a:bodyPr>
          <a:lstStyle/>
          <a:p>
            <a:pPr algn="l"/>
            <a:r>
              <a:rPr lang="de-CH" sz="6000" b="1" dirty="0">
                <a:solidFill>
                  <a:srgbClr val="FF0000"/>
                </a:solidFill>
              </a:rPr>
              <a:t>Housing &amp; CO</a:t>
            </a:r>
            <a:r>
              <a:rPr lang="de-CH" sz="6000" b="1" baseline="-25000" dirty="0">
                <a:solidFill>
                  <a:srgbClr val="FF0000"/>
                </a:solidFill>
              </a:rPr>
              <a:t>2</a:t>
            </a:r>
            <a:endParaRPr lang="de-CH" sz="5400" b="1" baseline="-25000" dirty="0">
              <a:solidFill>
                <a:srgbClr val="FF0000"/>
              </a:solidFill>
            </a:endParaRP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828304" y="1432113"/>
            <a:ext cx="5904656" cy="4093866"/>
          </a:xfrm>
          <a:prstGeom prst="rect">
            <a:avLst/>
          </a:prstGeom>
        </p:spPr>
        <p:txBody>
          <a:bodyPr vert="horz" lIns="73635" tIns="36818" rIns="73635" bIns="36818" rtlCol="0" anchor="ctr">
            <a:noAutofit/>
          </a:bodyPr>
          <a:lstStyle/>
          <a:p>
            <a:r>
              <a:rPr lang="en-US" sz="3600" b="1" dirty="0"/>
              <a:t>Only those who deny the climate emergency exempt housing from taxes:</a:t>
            </a:r>
          </a:p>
          <a:p>
            <a:endParaRPr lang="fr-CH" sz="900" dirty="0"/>
          </a:p>
          <a:p>
            <a:endParaRPr lang="de-CH" sz="600" dirty="0"/>
          </a:p>
          <a:p>
            <a:r>
              <a:rPr lang="en-US" sz="3600" dirty="0"/>
              <a:t>residential consumption </a:t>
            </a:r>
            <a:r>
              <a:rPr lang="it-CH" sz="3600" dirty="0"/>
              <a:t>↗</a:t>
            </a:r>
            <a:endParaRPr lang="en-US" sz="3600" dirty="0"/>
          </a:p>
          <a:p>
            <a:r>
              <a:rPr lang="en-US" sz="3600" dirty="0"/>
              <a:t>grey energy </a:t>
            </a:r>
            <a:r>
              <a:rPr lang="it-CH" sz="3600" dirty="0"/>
              <a:t>↗</a:t>
            </a:r>
            <a:endParaRPr lang="en-US" sz="3600" dirty="0"/>
          </a:p>
          <a:p>
            <a:r>
              <a:rPr lang="en-US" sz="3600" dirty="0"/>
              <a:t>greenhouse gas </a:t>
            </a:r>
            <a:r>
              <a:rPr lang="it-CH" sz="3600" dirty="0"/>
              <a:t>↗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0645014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Vernehmlassung </vt:lpstr>
      <vt:lpstr>Consultation </vt:lpstr>
      <vt:lpstr>Consultazione </vt:lpstr>
      <vt:lpstr>Housing &amp; CO2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Vernehmlassung</dc:title>
  <dc:creator>Acer</dc:creator>
  <cp:lastModifiedBy>Drack, Stefan</cp:lastModifiedBy>
  <cp:revision>18</cp:revision>
  <dcterms:created xsi:type="dcterms:W3CDTF">2019-04-22T14:52:22Z</dcterms:created>
  <dcterms:modified xsi:type="dcterms:W3CDTF">2019-05-06T12:45:16Z</dcterms:modified>
</cp:coreProperties>
</file>